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3" r:id="rId2"/>
    <p:sldId id="281" r:id="rId3"/>
    <p:sldId id="282" r:id="rId4"/>
    <p:sldId id="264" r:id="rId5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9"/>
    <p:restoredTop sz="95133" autoAdjust="0"/>
  </p:normalViewPr>
  <p:slideViewPr>
    <p:cSldViewPr snapToGrid="0" snapToObjects="1">
      <p:cViewPr varScale="1">
        <p:scale>
          <a:sx n="119" d="100"/>
          <a:sy n="119" d="100"/>
        </p:scale>
        <p:origin x="118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4B6AC-254F-3F45-A773-BBF65D7A8F93}" type="datetimeFigureOut">
              <a:t>14.11.21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43009-8A7C-B04B-839A-AA9A89C3B2C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968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Wie konnte Ole Roemer feststellen, dass sich die Erde an einer der Positionen 1 bis 4 be</a:t>
            </a:r>
          </a:p>
          <a:p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fand?</a:t>
            </a:r>
          </a:p>
          <a:p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Warum sind Beobachtungen in Position 3 nur sehr schwer durchführbar bzw. unmöglich?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3009-8A7C-B04B-839A-AA9A89C3B2CC}" type="slidenum"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99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5996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9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772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990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341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072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15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859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1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24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22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D90F7-D2EE-E24E-A1A8-0DF80056C84D}" type="datetimeFigureOut">
              <a:t>14.11.21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1C770-CC0C-6A42-9C49-7BB73CB265F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50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io_roem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33" y="3469919"/>
            <a:ext cx="7867684" cy="294923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97237"/>
            <a:ext cx="8229600" cy="1466867"/>
          </a:xfrm>
        </p:spPr>
        <p:txBody>
          <a:bodyPr>
            <a:normAutofit fontScale="90000"/>
          </a:bodyPr>
          <a:lstStyle/>
          <a:p>
            <a:pPr algn="l"/>
            <a:r>
              <a:rPr lang="de-DE" sz="3600" b="1"/>
              <a:t>Ole Rømer (1644 – 1710)</a:t>
            </a:r>
            <a:br>
              <a:rPr lang="de-DE" sz="4000"/>
            </a:br>
            <a:r>
              <a:rPr lang="de-DE" sz="2900"/>
              <a:t>1676: </a:t>
            </a:r>
            <a:r>
              <a:rPr lang="de-DE" sz="2900" i="1"/>
              <a:t>Die Lichtgeschwindigkeit ist nicht unendlich gross!</a:t>
            </a:r>
            <a:br>
              <a:rPr lang="de-DE"/>
            </a:br>
            <a:endParaRPr lang="de-DE" sz="2700"/>
          </a:p>
        </p:txBody>
      </p:sp>
      <p:pic>
        <p:nvPicPr>
          <p:cNvPr id="5" name="Bild 4" descr="sk1_19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289" y="-13094"/>
            <a:ext cx="1968897" cy="406905"/>
          </a:xfrm>
          <a:prstGeom prst="rect">
            <a:avLst/>
          </a:prstGeom>
        </p:spPr>
      </p:pic>
      <p:pic>
        <p:nvPicPr>
          <p:cNvPr id="6" name="Bild 5" descr="unterstrass_log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2" y="65133"/>
            <a:ext cx="1885426" cy="324489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57200" y="1614750"/>
            <a:ext cx="799861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000"/>
              <a:t>Beobachtung der Umlaufzeit des Jupitermonders Io aufgrund seines Eintauchens in den Jupiterschatten.</a:t>
            </a:r>
          </a:p>
          <a:p>
            <a:pPr>
              <a:spcAft>
                <a:spcPts val="600"/>
              </a:spcAft>
            </a:pPr>
            <a:r>
              <a:rPr lang="de-DE" sz="2000"/>
              <a:t>Befindet sich die Erde an den Positionen 1 oder 3, so misst man für Io eine Umlaufzeit von etwa 42h 28.6min. An der Position 2 scheint die Umlaufzeit etwa 20s länger, an der Position 4 dagegen etwa 20s kürzer zu sein.</a:t>
            </a:r>
          </a:p>
        </p:txBody>
      </p:sp>
    </p:spTree>
    <p:extLst>
      <p:ext uri="{BB962C8B-B14F-4D97-AF65-F5344CB8AC3E}">
        <p14:creationId xmlns:p14="http://schemas.microsoft.com/office/powerpoint/2010/main" val="3357559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20130121_jupiter_vgr1_c1620_sat_transi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87" y="-18142"/>
            <a:ext cx="6876142" cy="687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95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IoJupiter_Voyager1_216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2427" y="507229"/>
            <a:ext cx="6843124" cy="582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3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11194" y="5350721"/>
            <a:ext cx="3562428" cy="1280934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de-DE" sz="2000"/>
              <a:t>Ole Rømer (1644 – 1710)</a:t>
            </a:r>
            <a:br>
              <a:rPr lang="de-DE" sz="2000"/>
            </a:br>
            <a:r>
              <a:rPr lang="de-DE" sz="2000"/>
              <a:t>„</a:t>
            </a:r>
            <a:r>
              <a:rPr lang="de-DE" sz="2000" i="1"/>
              <a:t>Die Lichtgeschwindigkeit ist nicht unendlich gross!“</a:t>
            </a:r>
            <a:br>
              <a:rPr lang="de-DE" sz="2000"/>
            </a:br>
            <a:endParaRPr lang="de-DE" sz="2000"/>
          </a:p>
        </p:txBody>
      </p:sp>
      <p:pic>
        <p:nvPicPr>
          <p:cNvPr id="5" name="Bild 4" descr="sk1_19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289" y="-13094"/>
            <a:ext cx="1968897" cy="406905"/>
          </a:xfrm>
          <a:prstGeom prst="rect">
            <a:avLst/>
          </a:prstGeom>
        </p:spPr>
      </p:pic>
      <p:pic>
        <p:nvPicPr>
          <p:cNvPr id="6" name="Bild 5" descr="unterstrass_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2" y="65133"/>
            <a:ext cx="1885426" cy="324489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57200" y="869221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/>
              <a:t>Begründung für die Umlaufzeitveränderungen: </a:t>
            </a:r>
            <a:r>
              <a:rPr lang="de-DE"/>
              <a:t>Bei 2 rennt die Erde dem von Io kommenden Licht davon, bei 4 eilt sie diesem Licht entgegen.</a:t>
            </a:r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687385"/>
              </p:ext>
            </p:extLst>
          </p:nvPr>
        </p:nvGraphicFramePr>
        <p:xfrm>
          <a:off x="2199663" y="3385420"/>
          <a:ext cx="1623565" cy="64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Formel" r:id="rId5" imgW="990600" imgH="393700" progId="Equation.3">
                  <p:embed/>
                </p:oleObj>
              </mc:Choice>
              <mc:Fallback>
                <p:oleObj name="Formel" r:id="rId5" imgW="990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99663" y="3385420"/>
                        <a:ext cx="1623565" cy="645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457200" y="1576838"/>
            <a:ext cx="466226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/>
              <a:t>Da Rømer bereits über einen ungefähren Wert für den Radius der Erdumlaufbahn und somit für die Geschwindigkeit der Erde auf ihrer Umlaufbahn (ca. 30 km/s) verfügte, konnte er (resp. Christiaan Huygens) daraus einen ersten Wert für die Lichtgeschwindigkeit berechnen: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57200" y="4069965"/>
            <a:ext cx="4662262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/>
              <a:t>Der heute gültige Wert für die Lichtgeschwindigkeit beträgt:</a:t>
            </a:r>
          </a:p>
          <a:p>
            <a:endParaRPr lang="de-DE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518924"/>
              </p:ext>
            </p:extLst>
          </p:nvPr>
        </p:nvGraphicFramePr>
        <p:xfrm>
          <a:off x="1982788" y="4761070"/>
          <a:ext cx="205898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Formel" r:id="rId7" imgW="1257300" imgH="393700" progId="Equation.3">
                  <p:embed/>
                </p:oleObj>
              </mc:Choice>
              <mc:Fallback>
                <p:oleObj name="Formel" r:id="rId7" imgW="1257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82788" y="4761070"/>
                        <a:ext cx="2058987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457200" y="5439529"/>
            <a:ext cx="466226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/>
              <a:t>Das ist ein extrem grosser Wert! </a:t>
            </a:r>
            <a:endParaRPr lang="de-DE"/>
          </a:p>
          <a:p>
            <a:pPr>
              <a:spcAft>
                <a:spcPts val="600"/>
              </a:spcAft>
            </a:pPr>
            <a:r>
              <a:rPr lang="de-DE"/>
              <a:t>Mit dieser Geschwindigkeit könnte man 7.5-mal pro Sekunde um den Erdäquator reisen...</a:t>
            </a:r>
          </a:p>
          <a:p>
            <a:endParaRPr lang="de-DE"/>
          </a:p>
        </p:txBody>
      </p:sp>
      <p:pic>
        <p:nvPicPr>
          <p:cNvPr id="14" name="Bild 13" descr="Ole_Rømer_(Gemälde)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194" y="1992881"/>
            <a:ext cx="2868487" cy="331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83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Macintosh PowerPoint</Application>
  <PresentationFormat>Bildschirmpräsentation (4:3)</PresentationFormat>
  <Paragraphs>13</Paragraphs>
  <Slides>4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Office-Design</vt:lpstr>
      <vt:lpstr>Formel</vt:lpstr>
      <vt:lpstr>Ole Rømer (1644 – 1710) 1676: Die Lichtgeschwindigkeit ist nicht unendlich gross! </vt:lpstr>
      <vt:lpstr>PowerPoint-Präsentation</vt:lpstr>
      <vt:lpstr>PowerPoint-Präsentation</vt:lpstr>
      <vt:lpstr>Ole Rømer (1644 – 1710) „Die Lichtgeschwindigkeit ist nicht unendlich gross!“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dick ist ein Haar?</dc:title>
  <dc:creator>Alexander Gertsch</dc:creator>
  <cp:lastModifiedBy>Alexander Gertsch</cp:lastModifiedBy>
  <cp:revision>96</cp:revision>
  <cp:lastPrinted>2017-11-16T10:00:08Z</cp:lastPrinted>
  <dcterms:created xsi:type="dcterms:W3CDTF">2017-09-13T14:41:52Z</dcterms:created>
  <dcterms:modified xsi:type="dcterms:W3CDTF">2021-11-14T13:43:09Z</dcterms:modified>
</cp:coreProperties>
</file>